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82" r:id="rId4"/>
    <p:sldId id="283" r:id="rId5"/>
    <p:sldId id="284" r:id="rId6"/>
    <p:sldId id="285" r:id="rId7"/>
    <p:sldId id="287" r:id="rId8"/>
    <p:sldId id="288" r:id="rId9"/>
    <p:sldId id="286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269" r:id="rId25"/>
    <p:sldId id="270" r:id="rId26"/>
    <p:sldId id="271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8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D85E0-DA2A-4B9E-9363-681DADC9E769}" type="datetimeFigureOut">
              <a:rPr lang="bs-Latn-BA" smtClean="0"/>
              <a:t>14.3.2018.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D541A-477D-4E70-BA11-AD4A947B765D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416528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D85E0-DA2A-4B9E-9363-681DADC9E769}" type="datetimeFigureOut">
              <a:rPr lang="bs-Latn-BA" smtClean="0"/>
              <a:t>14.3.2018.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D541A-477D-4E70-BA11-AD4A947B765D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70188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D85E0-DA2A-4B9E-9363-681DADC9E769}" type="datetimeFigureOut">
              <a:rPr lang="bs-Latn-BA" smtClean="0"/>
              <a:t>14.3.2018.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D541A-477D-4E70-BA11-AD4A947B765D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754884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D85E0-DA2A-4B9E-9363-681DADC9E769}" type="datetimeFigureOut">
              <a:rPr lang="bs-Latn-BA" smtClean="0"/>
              <a:t>14.3.2018.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D541A-477D-4E70-BA11-AD4A947B765D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403640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D85E0-DA2A-4B9E-9363-681DADC9E769}" type="datetimeFigureOut">
              <a:rPr lang="bs-Latn-BA" smtClean="0"/>
              <a:t>14.3.2018.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D541A-477D-4E70-BA11-AD4A947B765D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3992233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D85E0-DA2A-4B9E-9363-681DADC9E769}" type="datetimeFigureOut">
              <a:rPr lang="bs-Latn-BA" smtClean="0"/>
              <a:t>14.3.2018.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D541A-477D-4E70-BA11-AD4A947B765D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371702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D85E0-DA2A-4B9E-9363-681DADC9E769}" type="datetimeFigureOut">
              <a:rPr lang="bs-Latn-BA" smtClean="0"/>
              <a:t>14.3.2018.</a:t>
            </a:fld>
            <a:endParaRPr lang="bs-Latn-B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D541A-477D-4E70-BA11-AD4A947B765D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403770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D85E0-DA2A-4B9E-9363-681DADC9E769}" type="datetimeFigureOut">
              <a:rPr lang="bs-Latn-BA" smtClean="0"/>
              <a:t>14.3.2018.</a:t>
            </a:fld>
            <a:endParaRPr lang="bs-Latn-B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D541A-477D-4E70-BA11-AD4A947B765D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969619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D85E0-DA2A-4B9E-9363-681DADC9E769}" type="datetimeFigureOut">
              <a:rPr lang="bs-Latn-BA" smtClean="0"/>
              <a:t>14.3.2018.</a:t>
            </a:fld>
            <a:endParaRPr lang="bs-Latn-B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D541A-477D-4E70-BA11-AD4A947B765D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553222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D85E0-DA2A-4B9E-9363-681DADC9E769}" type="datetimeFigureOut">
              <a:rPr lang="bs-Latn-BA" smtClean="0"/>
              <a:t>14.3.2018.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D541A-477D-4E70-BA11-AD4A947B765D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921805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D85E0-DA2A-4B9E-9363-681DADC9E769}" type="datetimeFigureOut">
              <a:rPr lang="bs-Latn-BA" smtClean="0"/>
              <a:t>14.3.2018.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D541A-477D-4E70-BA11-AD4A947B765D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382245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D85E0-DA2A-4B9E-9363-681DADC9E769}" type="datetimeFigureOut">
              <a:rPr lang="bs-Latn-BA" smtClean="0"/>
              <a:t>14.3.2018.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D541A-477D-4E70-BA11-AD4A947B765D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10875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FE58-8DBE-46FD-976F-593E4391A5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s-Latn-BA" dirty="0"/>
              <a:t>Java - Uvod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20FDB-B1B7-4FA2-B06F-BFB43613B8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894658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B75DF-416D-4AB1-B201-60349D6C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AEDBC-1449-4224-B982-633A29083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84DE7C-0C58-442C-B450-B871A9748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738"/>
            <a:ext cx="9144000" cy="6484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EEA84F-A366-4A1E-A60D-D8D651C6CF0B}"/>
              </a:ext>
            </a:extLst>
          </p:cNvPr>
          <p:cNvSpPr txBox="1"/>
          <p:nvPr/>
        </p:nvSpPr>
        <p:spPr>
          <a:xfrm>
            <a:off x="105798" y="6408357"/>
            <a:ext cx="8962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http://indico.ictp.it/event/a0727/session/7/contribution/4/material/0/1.pdf</a:t>
            </a:r>
          </a:p>
        </p:txBody>
      </p:sp>
    </p:spTree>
    <p:extLst>
      <p:ext uri="{BB962C8B-B14F-4D97-AF65-F5344CB8AC3E}">
        <p14:creationId xmlns:p14="http://schemas.microsoft.com/office/powerpoint/2010/main" val="2319458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1A8D87-7B0A-4D69-B267-50046C5FE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744"/>
            <a:ext cx="9144000" cy="6436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8B75DF-416D-4AB1-B201-60349D6C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AEDBC-1449-4224-B982-633A29083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EEA84F-A366-4A1E-A60D-D8D651C6CF0B}"/>
              </a:ext>
            </a:extLst>
          </p:cNvPr>
          <p:cNvSpPr txBox="1"/>
          <p:nvPr/>
        </p:nvSpPr>
        <p:spPr>
          <a:xfrm>
            <a:off x="105798" y="6408357"/>
            <a:ext cx="8962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http://indico.ictp.it/event/a0727/session/7/contribution/4/material/0/1.pdf</a:t>
            </a:r>
          </a:p>
        </p:txBody>
      </p:sp>
    </p:spTree>
    <p:extLst>
      <p:ext uri="{BB962C8B-B14F-4D97-AF65-F5344CB8AC3E}">
        <p14:creationId xmlns:p14="http://schemas.microsoft.com/office/powerpoint/2010/main" val="579338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B75DF-416D-4AB1-B201-60349D6C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AEDBC-1449-4224-B982-633A29083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EEA84F-A366-4A1E-A60D-D8D651C6CF0B}"/>
              </a:ext>
            </a:extLst>
          </p:cNvPr>
          <p:cNvSpPr txBox="1"/>
          <p:nvPr/>
        </p:nvSpPr>
        <p:spPr>
          <a:xfrm>
            <a:off x="105798" y="6408357"/>
            <a:ext cx="8962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http://indico.ictp.it/event/a0727/session/7/contribution/4/material/0/1.pdf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1F85B2-3322-4738-8145-CB7A31814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362"/>
            <a:ext cx="9144000" cy="61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66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B75DF-416D-4AB1-B201-60349D6C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AEDBC-1449-4224-B982-633A29083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EEA84F-A366-4A1E-A60D-D8D651C6CF0B}"/>
              </a:ext>
            </a:extLst>
          </p:cNvPr>
          <p:cNvSpPr txBox="1"/>
          <p:nvPr/>
        </p:nvSpPr>
        <p:spPr>
          <a:xfrm>
            <a:off x="105798" y="6408357"/>
            <a:ext cx="8962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http://indico.ictp.it/event/a0727/session/7/contribution/4/material/0/1.pdf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5BC4A1-4C91-4EEB-A6EA-A47AD6404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95"/>
            <a:ext cx="9144000" cy="643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0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96AA34-C689-469A-B937-1C9228B15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363"/>
            <a:ext cx="9144000" cy="6359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8B75DF-416D-4AB1-B201-60349D6C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AEDBC-1449-4224-B982-633A29083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EEA84F-A366-4A1E-A60D-D8D651C6CF0B}"/>
              </a:ext>
            </a:extLst>
          </p:cNvPr>
          <p:cNvSpPr txBox="1"/>
          <p:nvPr/>
        </p:nvSpPr>
        <p:spPr>
          <a:xfrm>
            <a:off x="105798" y="6408357"/>
            <a:ext cx="8962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http://indico.ictp.it/event/a0727/session/7/contribution/4/material/0/1.pdf</a:t>
            </a:r>
          </a:p>
        </p:txBody>
      </p:sp>
    </p:spTree>
    <p:extLst>
      <p:ext uri="{BB962C8B-B14F-4D97-AF65-F5344CB8AC3E}">
        <p14:creationId xmlns:p14="http://schemas.microsoft.com/office/powerpoint/2010/main" val="1327279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62E2EF-9EBD-495F-9081-E891E3204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11"/>
            <a:ext cx="9144000" cy="6347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EEA84F-A366-4A1E-A60D-D8D651C6CF0B}"/>
              </a:ext>
            </a:extLst>
          </p:cNvPr>
          <p:cNvSpPr txBox="1"/>
          <p:nvPr/>
        </p:nvSpPr>
        <p:spPr>
          <a:xfrm>
            <a:off x="105798" y="6408357"/>
            <a:ext cx="8962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http://indico.ictp.it/event/a0727/session/7/contribution/4/material/0/1.pdf</a:t>
            </a:r>
          </a:p>
        </p:txBody>
      </p:sp>
    </p:spTree>
    <p:extLst>
      <p:ext uri="{BB962C8B-B14F-4D97-AF65-F5344CB8AC3E}">
        <p14:creationId xmlns:p14="http://schemas.microsoft.com/office/powerpoint/2010/main" val="3586834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EEA84F-A366-4A1E-A60D-D8D651C6CF0B}"/>
              </a:ext>
            </a:extLst>
          </p:cNvPr>
          <p:cNvSpPr txBox="1"/>
          <p:nvPr/>
        </p:nvSpPr>
        <p:spPr>
          <a:xfrm>
            <a:off x="105798" y="6408357"/>
            <a:ext cx="8962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http://indico.ictp.it/event/a0727/session/7/contribution/4/material/0/1.pdf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F4FF8-AD01-47E5-8F32-682D73EE4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11"/>
            <a:ext cx="9144000" cy="64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51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EEA84F-A366-4A1E-A60D-D8D651C6CF0B}"/>
              </a:ext>
            </a:extLst>
          </p:cNvPr>
          <p:cNvSpPr txBox="1"/>
          <p:nvPr/>
        </p:nvSpPr>
        <p:spPr>
          <a:xfrm>
            <a:off x="105798" y="6408357"/>
            <a:ext cx="8962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http://indico.ictp.it/event/a0727/session/7/contribution/4/material/0/1.pdf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3C00C-537A-49CC-B426-EC6BC181F2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7"/>
          <a:stretch/>
        </p:blipFill>
        <p:spPr>
          <a:xfrm>
            <a:off x="30228" y="80311"/>
            <a:ext cx="9038202" cy="62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47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EEA84F-A366-4A1E-A60D-D8D651C6CF0B}"/>
              </a:ext>
            </a:extLst>
          </p:cNvPr>
          <p:cNvSpPr txBox="1"/>
          <p:nvPr/>
        </p:nvSpPr>
        <p:spPr>
          <a:xfrm>
            <a:off x="105798" y="6408357"/>
            <a:ext cx="8962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http://indico.ictp.it/event/a0727/session/7/contribution/4/material/0/1.pdf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A9028B-E450-47F9-9F7D-DBBA71613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496"/>
            <a:ext cx="9144000" cy="618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80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EEA84F-A366-4A1E-A60D-D8D651C6CF0B}"/>
              </a:ext>
            </a:extLst>
          </p:cNvPr>
          <p:cNvSpPr txBox="1"/>
          <p:nvPr/>
        </p:nvSpPr>
        <p:spPr>
          <a:xfrm>
            <a:off x="105798" y="6408357"/>
            <a:ext cx="8962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http://indico.ictp.it/event/a0727/session/7/contribution/4/material/0/1.pdf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73807-282E-41C4-88C2-147BAC1C1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11"/>
            <a:ext cx="9144000" cy="6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86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5E35-29C3-4CB0-8D3D-88CD954B3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9FA00-7C5E-467D-899B-DC4AE6E98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s-Latn-B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75548-7A6B-4365-94CF-49149A6F8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81"/>
          <a:stretch/>
        </p:blipFill>
        <p:spPr>
          <a:xfrm>
            <a:off x="1119856" y="1356131"/>
            <a:ext cx="5054233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66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EEA84F-A366-4A1E-A60D-D8D651C6CF0B}"/>
              </a:ext>
            </a:extLst>
          </p:cNvPr>
          <p:cNvSpPr txBox="1"/>
          <p:nvPr/>
        </p:nvSpPr>
        <p:spPr>
          <a:xfrm>
            <a:off x="105798" y="6408357"/>
            <a:ext cx="8962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http://indico.ictp.it/event/a0727/session/7/contribution/4/material/0/1.pdf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B50FA-4FEE-49F7-AD0E-7B8606EC2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542"/>
            <a:ext cx="9144000" cy="612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83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EEA84F-A366-4A1E-A60D-D8D651C6CF0B}"/>
              </a:ext>
            </a:extLst>
          </p:cNvPr>
          <p:cNvSpPr txBox="1"/>
          <p:nvPr/>
        </p:nvSpPr>
        <p:spPr>
          <a:xfrm>
            <a:off x="105798" y="6408357"/>
            <a:ext cx="8962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http://indico.ictp.it/event/a0727/session/7/contribution/4/material/0/1.pdf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D3008F-6B72-49B2-9687-26D747211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11"/>
            <a:ext cx="9144000" cy="623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01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EEA84F-A366-4A1E-A60D-D8D651C6CF0B}"/>
              </a:ext>
            </a:extLst>
          </p:cNvPr>
          <p:cNvSpPr txBox="1"/>
          <p:nvPr/>
        </p:nvSpPr>
        <p:spPr>
          <a:xfrm>
            <a:off x="105798" y="6408357"/>
            <a:ext cx="8962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http://indico.ictp.it/event/a0727/session/7/contribution/4/material/0/1.pdf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7C6FC-E61A-4392-A04E-896ED89B9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11"/>
            <a:ext cx="9144000" cy="623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05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EEA84F-A366-4A1E-A60D-D8D651C6CF0B}"/>
              </a:ext>
            </a:extLst>
          </p:cNvPr>
          <p:cNvSpPr txBox="1"/>
          <p:nvPr/>
        </p:nvSpPr>
        <p:spPr>
          <a:xfrm>
            <a:off x="105798" y="6408357"/>
            <a:ext cx="8962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http://indico.ictp.it/event/a0727/session/7/contribution/4/material/0/1.pdf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0CBBA4-6740-49B8-93BF-B533EA3A0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43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31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5E060-E371-4C24-BCF8-2A50EFA31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D10F6-963B-40D6-ABB2-14C759D4D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554F36-927E-4E51-8455-FD66A1714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985837"/>
            <a:ext cx="65722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5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9B09-8454-4127-AA1D-34ADDD65C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9E91A-69FB-408A-A9FC-4DFA17898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A892C-883D-4641-9233-0CCAB3A9A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971550"/>
            <a:ext cx="64579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47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E056-914F-4CB2-8874-9184FE1E1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ECD07-B501-42D8-9333-8533640FD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92DC61-BD7F-4DFA-A2AD-B739F6EF3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981075"/>
            <a:ext cx="65722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4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485E1-D0F1-48A6-87D2-8B0DD729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C318F-8EC3-4A10-BA69-FF4D7C634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24DD0-2596-4892-96D9-C066CC954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971550"/>
            <a:ext cx="66008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66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4B1F9-9A6B-4849-808E-F232E4AD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31B39-86E8-4889-8856-D7399006C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C769C-0C25-47B9-BA36-6177C62DE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957262"/>
            <a:ext cx="657225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80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9229-D93E-4B94-8C8F-53BE4FE3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172AC-5F1C-487E-B326-A9881BAEF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4B021-56C8-4A75-8534-E16CCD467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971550"/>
            <a:ext cx="65817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83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FCC4B-61E4-432B-B95F-368424A4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89373-2049-4E31-9B75-BA2EA6C7A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D74BBC-5037-4E41-83D2-24D738383082}"/>
              </a:ext>
            </a:extLst>
          </p:cNvPr>
          <p:cNvSpPr/>
          <p:nvPr/>
        </p:nvSpPr>
        <p:spPr>
          <a:xfrm>
            <a:off x="0" y="6468871"/>
            <a:ext cx="8868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https://www.slideshare.net/VeerabadraBadra/introduction-to-java-9266993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4690BE-689F-46D0-AFCC-53482821D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387"/>
            <a:ext cx="91440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35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53089-E9CC-4C30-AE3E-526FAD992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EE72C-9577-428F-9007-8832CAB4C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1450D-C680-45FD-8C34-F6BEEBB76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990600"/>
            <a:ext cx="65341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B4778-5794-46D3-AE5A-DE115038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60829-8E57-49FF-89A3-B21CAAC9F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87863-ADFC-467C-9B67-D8E2167AD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966787"/>
            <a:ext cx="65722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77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EC5E3-EB15-44FC-974A-23FD5748C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52F7D-7E1F-4089-BF70-BF47BED16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DE4417-30E6-4897-A8D8-C25E499A3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990600"/>
            <a:ext cx="66389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71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7F908-BDC3-414F-B958-D08C7AA0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7FBDB-9365-48AE-BBF4-CF1315697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6E1D9-0AA5-4F2D-B642-30759CA9E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976312"/>
            <a:ext cx="65436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48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408DF-E987-4EBA-B47B-AE8D6A167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95248-B9E7-4B42-A4F4-308CF496D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E5E73-79FC-42AA-ABE8-C9ED7EAD8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976312"/>
            <a:ext cx="66008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28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1A369-C031-4B26-836A-D80086A9E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CB82E-AB6B-472A-B1FD-4FEFE363B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C3631-08DF-421C-9592-26A792228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981075"/>
            <a:ext cx="65436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51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DA445-F4DA-468B-BD51-FA348917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8FAB7-73D7-4DC6-853E-C2C828677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C0FD5-D0CE-41DB-8983-88D429ACD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47637"/>
            <a:ext cx="874395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19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6A6A-2ABD-4A1A-B1D1-8F599B94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CC151-73BD-436B-8A2B-A824F7732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CD0F1-9B88-4B27-8EB8-FBA64CFB8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47637"/>
            <a:ext cx="874395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76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9E081-682B-4279-81D2-6D4EC5F82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30C91-BD8A-4741-8950-67F02A3C2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6A5FE-BA96-4800-9A13-3DE42BC15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0" y="0"/>
            <a:ext cx="8911973" cy="668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54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269FD-517B-4017-A4D6-DC211F9A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D829E-3ABB-4894-8C1E-D0482C7CE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8B78A-18E6-4888-8295-8DFD891C0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47637"/>
            <a:ext cx="874395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63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FCC4B-61E4-432B-B95F-368424A4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89373-2049-4E31-9B75-BA2EA6C7A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D74BBC-5037-4E41-83D2-24D738383082}"/>
              </a:ext>
            </a:extLst>
          </p:cNvPr>
          <p:cNvSpPr/>
          <p:nvPr/>
        </p:nvSpPr>
        <p:spPr>
          <a:xfrm>
            <a:off x="0" y="6468871"/>
            <a:ext cx="8868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https://www.slideshare.net/VeerabadraBadra/introduction-to-java-9266993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A1BD3-6F83-4336-88AB-E5362C552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898"/>
            <a:ext cx="9144000" cy="606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056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6C24-6937-4375-B234-FD8DB94DF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B2419-8967-46D2-B408-29B0A0437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1DEEF-EA37-432B-83F1-B6D1E7EF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47637"/>
            <a:ext cx="874395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686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20F25-1974-47E4-81EC-4437B5BF0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33643-B13D-4861-BE24-9B49F89F8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F673A2-E364-4F45-82A9-F7F6C80E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47637"/>
            <a:ext cx="874395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3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F99C-CBE1-448A-9B58-D410CC8FF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CA20-2946-4080-A09B-A4637264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8458D-F516-4990-97DB-6D2894B2B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47637"/>
            <a:ext cx="874395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22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DA34-B04D-4E88-BECB-67F9E6C4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0BFE0-78FC-4392-9C20-068447DAF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56F5E-26F7-4A3E-ADA5-283729BF5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47637"/>
            <a:ext cx="874395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210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4126-DCC4-403C-A542-11F4769DD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F9924-74A3-4A69-8E2C-AC9E6E51F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D8257-D21A-4271-B90E-92B76E0F1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47637"/>
            <a:ext cx="874395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42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A30FB-5A64-43BF-8E05-9FCE4936B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08D38-C08E-44F9-BA64-97340F766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2E3622-8C59-40A5-9DF7-7F6AB92A2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6"/>
          <a:stretch/>
        </p:blipFill>
        <p:spPr>
          <a:xfrm>
            <a:off x="1262062" y="1413163"/>
            <a:ext cx="6619875" cy="450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49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FCC4B-61E4-432B-B95F-368424A4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89373-2049-4E31-9B75-BA2EA6C7A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D74BBC-5037-4E41-83D2-24D738383082}"/>
              </a:ext>
            </a:extLst>
          </p:cNvPr>
          <p:cNvSpPr/>
          <p:nvPr/>
        </p:nvSpPr>
        <p:spPr>
          <a:xfrm>
            <a:off x="0" y="6468871"/>
            <a:ext cx="8868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https://www.slideshare.net/VeerabadraBadra/introduction-to-java-9266993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38EBE-1157-4BA0-B621-468810703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248"/>
            <a:ext cx="9144000" cy="591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62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FCC4B-61E4-432B-B95F-368424A4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89373-2049-4E31-9B75-BA2EA6C7A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D74BBC-5037-4E41-83D2-24D738383082}"/>
              </a:ext>
            </a:extLst>
          </p:cNvPr>
          <p:cNvSpPr/>
          <p:nvPr/>
        </p:nvSpPr>
        <p:spPr>
          <a:xfrm>
            <a:off x="0" y="6468871"/>
            <a:ext cx="8868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https://www.slideshare.net/VeerabadraBadra/introduction-to-java-9266993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1858A-4814-4580-BFD1-7312C846D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12" y="132255"/>
            <a:ext cx="8970188" cy="659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53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FCC4B-61E4-432B-B95F-368424A4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89373-2049-4E31-9B75-BA2EA6C7A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D74BBC-5037-4E41-83D2-24D738383082}"/>
              </a:ext>
            </a:extLst>
          </p:cNvPr>
          <p:cNvSpPr/>
          <p:nvPr/>
        </p:nvSpPr>
        <p:spPr>
          <a:xfrm>
            <a:off x="0" y="6468871"/>
            <a:ext cx="8868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https://www.slideshare.net/VeerabadraBadra/introduction-to-java-9266993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B8C4C-7544-4BA1-B96A-E714D4581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641"/>
            <a:ext cx="9144000" cy="620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2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FCC4B-61E4-432B-B95F-368424A4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89373-2049-4E31-9B75-BA2EA6C7A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D74BBC-5037-4E41-83D2-24D738383082}"/>
              </a:ext>
            </a:extLst>
          </p:cNvPr>
          <p:cNvSpPr/>
          <p:nvPr/>
        </p:nvSpPr>
        <p:spPr>
          <a:xfrm>
            <a:off x="0" y="6468871"/>
            <a:ext cx="8868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https://www.slideshare.net/VeerabadraBadra/introduction-to-java-9266993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56DFF2-DA9D-4C84-8423-CC601754B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756"/>
            <a:ext cx="9144000" cy="636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38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EA8A6-BFC0-4F0A-8747-6F3CC1E3D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4250F-384D-4571-BA64-CACA6C5A9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41B4F-8AF1-45EC-90CF-A4F4C7F9D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980"/>
            <a:ext cx="9144000" cy="6508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49F31B-0782-46A8-BCAC-F01F7CE88682}"/>
              </a:ext>
            </a:extLst>
          </p:cNvPr>
          <p:cNvSpPr txBox="1"/>
          <p:nvPr/>
        </p:nvSpPr>
        <p:spPr>
          <a:xfrm>
            <a:off x="105798" y="6408357"/>
            <a:ext cx="8962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http://indico.ictp.it/event/a0727/session/7/contribution/4/material/0/1.pdf</a:t>
            </a:r>
          </a:p>
        </p:txBody>
      </p:sp>
    </p:spTree>
    <p:extLst>
      <p:ext uri="{BB962C8B-B14F-4D97-AF65-F5344CB8AC3E}">
        <p14:creationId xmlns:p14="http://schemas.microsoft.com/office/powerpoint/2010/main" val="3795630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</TotalTime>
  <Words>444</Words>
  <Application>Microsoft Office PowerPoint</Application>
  <PresentationFormat>On-screen Show (4:3)</PresentationFormat>
  <Paragraphs>22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Java - Uvod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Adil Joldić</dc:creator>
  <cp:lastModifiedBy>Adil Joldić</cp:lastModifiedBy>
  <cp:revision>8</cp:revision>
  <dcterms:created xsi:type="dcterms:W3CDTF">2018-02-25T23:29:07Z</dcterms:created>
  <dcterms:modified xsi:type="dcterms:W3CDTF">2018-03-14T19:28:39Z</dcterms:modified>
</cp:coreProperties>
</file>